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60" r:id="rId5"/>
    <p:sldId id="259" r:id="rId6"/>
  </p:sldIdLst>
  <p:sldSz cx="9144000" cy="6854825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/>
    <p:restoredTop sz="94660"/>
  </p:normalViewPr>
  <p:slideViewPr>
    <p:cSldViewPr>
      <p:cViewPr varScale="1">
        <p:scale>
          <a:sx n="128" d="100"/>
          <a:sy n="128" d="100"/>
        </p:scale>
        <p:origin x="528" y="176"/>
      </p:cViewPr>
      <p:guideLst>
        <p:guide orient="horz" pos="215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29439"/>
            <a:ext cx="7772400" cy="146934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4401"/>
            <a:ext cx="6400800" cy="175178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902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082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511"/>
            <a:ext cx="2057400" cy="584881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511"/>
            <a:ext cx="6019800" cy="5848816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1115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6669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4860"/>
            <a:ext cx="7772400" cy="136144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5368"/>
            <a:ext cx="7772400" cy="149949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167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599459"/>
            <a:ext cx="4038600" cy="452386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599459"/>
            <a:ext cx="4038600" cy="452386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688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4402"/>
            <a:ext cx="4040188" cy="6394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3868"/>
            <a:ext cx="4040188" cy="39494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6" y="1534402"/>
            <a:ext cx="4041775" cy="63946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6" y="2173868"/>
            <a:ext cx="4041775" cy="39494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317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44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610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1" y="272924"/>
            <a:ext cx="3008313" cy="116151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2924"/>
            <a:ext cx="5111750" cy="585040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1" y="1434436"/>
            <a:ext cx="3008313" cy="468889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5151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798377"/>
            <a:ext cx="5486400" cy="5664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491"/>
            <a:ext cx="5486400" cy="411289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4853"/>
            <a:ext cx="5486400" cy="80448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334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511"/>
            <a:ext cx="8229600" cy="11424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99459"/>
            <a:ext cx="8229600" cy="45238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3408"/>
            <a:ext cx="2133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27AA59-9D07-4393-87F7-CFE7E38D21D3}" type="datetimeFigureOut">
              <a:rPr lang="es-ES" smtClean="0"/>
              <a:t>22/10/19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3408"/>
            <a:ext cx="2895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3408"/>
            <a:ext cx="2133600" cy="364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1BCB5-5FB9-410B-8476-CF7BE727ABC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5517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1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80512" cy="688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98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Cuadro de texto 2"/>
          <p:cNvSpPr txBox="1">
            <a:spLocks noChangeArrowheads="1"/>
          </p:cNvSpPr>
          <p:nvPr/>
        </p:nvSpPr>
        <p:spPr bwMode="auto">
          <a:xfrm>
            <a:off x="1823248" y="1665092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Pedro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Retired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74</a:t>
            </a:r>
            <a:endParaRPr kumimoji="0" 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83" name="Cuadro de texto 2"/>
          <p:cNvSpPr txBox="1">
            <a:spLocks noChangeArrowheads="1"/>
          </p:cNvSpPr>
          <p:nvPr/>
        </p:nvSpPr>
        <p:spPr bwMode="auto">
          <a:xfrm>
            <a:off x="5759516" y="1665093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Sara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Housewife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70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5" name="Cuadro de texto 2"/>
          <p:cNvSpPr txBox="1">
            <a:spLocks noChangeArrowheads="1"/>
          </p:cNvSpPr>
          <p:nvPr/>
        </p:nvSpPr>
        <p:spPr bwMode="auto">
          <a:xfrm>
            <a:off x="7443973" y="3211488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Cecilia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Actress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40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6" name="Cuadro de texto 2"/>
          <p:cNvSpPr txBox="1">
            <a:spLocks noChangeArrowheads="1"/>
          </p:cNvSpPr>
          <p:nvPr/>
        </p:nvSpPr>
        <p:spPr bwMode="auto">
          <a:xfrm>
            <a:off x="170522" y="3211488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Lina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Engineer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37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7" name="Cuadro de texto 2"/>
          <p:cNvSpPr txBox="1">
            <a:spLocks noChangeArrowheads="1"/>
          </p:cNvSpPr>
          <p:nvPr/>
        </p:nvSpPr>
        <p:spPr bwMode="auto">
          <a:xfrm>
            <a:off x="170522" y="258264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Javier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Musician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45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8" name="Cuadro de texto 2"/>
          <p:cNvSpPr txBox="1">
            <a:spLocks noChangeArrowheads="1"/>
          </p:cNvSpPr>
          <p:nvPr/>
        </p:nvSpPr>
        <p:spPr bwMode="auto">
          <a:xfrm>
            <a:off x="7443970" y="257359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Oscar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Doctor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50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9" name="Cuadro de texto 2"/>
          <p:cNvSpPr txBox="1">
            <a:spLocks noChangeArrowheads="1"/>
          </p:cNvSpPr>
          <p:nvPr/>
        </p:nvSpPr>
        <p:spPr bwMode="auto">
          <a:xfrm>
            <a:off x="7477222" y="427854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Charly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10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0" name="Cuadro de texto 2"/>
          <p:cNvSpPr txBox="1">
            <a:spLocks noChangeArrowheads="1"/>
          </p:cNvSpPr>
          <p:nvPr/>
        </p:nvSpPr>
        <p:spPr bwMode="auto">
          <a:xfrm>
            <a:off x="3779912" y="4951410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Karen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8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1" name="Cuadro de texto 2"/>
          <p:cNvSpPr txBox="1">
            <a:spLocks noChangeArrowheads="1"/>
          </p:cNvSpPr>
          <p:nvPr/>
        </p:nvSpPr>
        <p:spPr bwMode="auto">
          <a:xfrm>
            <a:off x="5414684" y="4951411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Cristrian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Baby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8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months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2" name="Cuadro de texto 2"/>
          <p:cNvSpPr txBox="1">
            <a:spLocks noChangeArrowheads="1"/>
          </p:cNvSpPr>
          <p:nvPr/>
        </p:nvSpPr>
        <p:spPr bwMode="auto">
          <a:xfrm>
            <a:off x="35496" y="4219500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Johana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</a:t>
            </a:r>
            <a:r>
              <a:rPr lang="es-ES" sz="800" b="1" dirty="0" err="1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University</a:t>
            </a:r>
            <a:r>
              <a:rPr lang="es-ES" sz="800" b="1" dirty="0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800" b="1" dirty="0" err="1">
                <a:solidFill>
                  <a:srgbClr val="548DD4"/>
                </a:solidFill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20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3" name="Cuadro de texto 2"/>
          <p:cNvSpPr txBox="1">
            <a:spLocks noChangeArrowheads="1"/>
          </p:cNvSpPr>
          <p:nvPr/>
        </p:nvSpPr>
        <p:spPr bwMode="auto">
          <a:xfrm>
            <a:off x="2208878" y="4944355"/>
            <a:ext cx="1515651" cy="50776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Name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Manuel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Occupation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High-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school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student</a:t>
            </a:r>
            <a:endParaRPr kumimoji="0" lang="es-ES" sz="800" b="1" i="0" u="none" strike="noStrike" cap="none" normalizeH="0" baseline="0" dirty="0">
              <a:ln>
                <a:noFill/>
              </a:ln>
              <a:solidFill>
                <a:srgbClr val="548DD4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0" lang="es-ES" sz="800" b="1" i="0" u="none" strike="noStrike" cap="none" normalizeH="0" baseline="0" dirty="0" err="1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Age</a:t>
            </a:r>
            <a:r>
              <a:rPr kumimoji="0" lang="es-ES" sz="800" b="1" i="0" u="none" strike="noStrike" cap="none" normalizeH="0" baseline="0" dirty="0">
                <a:ln>
                  <a:noFill/>
                </a:ln>
                <a:solidFill>
                  <a:srgbClr val="548DD4"/>
                </a:solidFill>
                <a:effectLst/>
                <a:latin typeface="Arial" pitchFamily="34" charset="0"/>
                <a:cs typeface="Arial" pitchFamily="34" charset="0"/>
              </a:rPr>
              <a:t>: 15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3" name="Imagen 12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6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174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ie-de-pagin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76884"/>
            <a:ext cx="9144000" cy="138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9002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102</Words>
  <Application>Microsoft Macintosh PowerPoint</Application>
  <PresentationFormat>Personalizado</PresentationFormat>
  <Paragraphs>33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</dc:creator>
  <cp:lastModifiedBy>Dickson Arley Garcia Rincon</cp:lastModifiedBy>
  <cp:revision>28</cp:revision>
  <dcterms:created xsi:type="dcterms:W3CDTF">2014-09-10T15:14:35Z</dcterms:created>
  <dcterms:modified xsi:type="dcterms:W3CDTF">2019-10-22T22:11:11Z</dcterms:modified>
</cp:coreProperties>
</file>

<file path=docProps/thumbnail.jpeg>
</file>